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29B93-5F12-4994-AAFC-EBE06AD7BCD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BB00C-EEAB-4AB8-996D-7323558E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7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88EB-07C5-4D25-89F9-06F1762EA080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4C55-467B-4D5C-B6FD-0499E733D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9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88EB-07C5-4D25-89F9-06F1762EA080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4C55-467B-4D5C-B6FD-0499E733D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6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88EB-07C5-4D25-89F9-06F1762EA080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4C55-467B-4D5C-B6FD-0499E733D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88EB-07C5-4D25-89F9-06F1762EA080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4C55-467B-4D5C-B6FD-0499E733D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3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88EB-07C5-4D25-89F9-06F1762EA080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4C55-467B-4D5C-B6FD-0499E733D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5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88EB-07C5-4D25-89F9-06F1762EA080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4C55-467B-4D5C-B6FD-0499E733D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88EB-07C5-4D25-89F9-06F1762EA080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4C55-467B-4D5C-B6FD-0499E733D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4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88EB-07C5-4D25-89F9-06F1762EA080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4C55-467B-4D5C-B6FD-0499E733D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88EB-07C5-4D25-89F9-06F1762EA080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4C55-467B-4D5C-B6FD-0499E733D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9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88EB-07C5-4D25-89F9-06F1762EA080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4C55-467B-4D5C-B6FD-0499E733D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9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88EB-07C5-4D25-89F9-06F1762EA080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4C55-467B-4D5C-B6FD-0499E733D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3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88EB-07C5-4D25-89F9-06F1762EA080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4C55-467B-4D5C-B6FD-0499E733D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8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7OLeolnNqI" TargetMode="External"/><Relationship Id="rId2" Type="http://schemas.openxmlformats.org/officeDocument/2006/relationships/hyperlink" Target="http://www.youtube.com/watch?v=j9NG_NPLkt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d03qev59Jo" TargetMode="External"/><Relationship Id="rId2" Type="http://schemas.openxmlformats.org/officeDocument/2006/relationships/hyperlink" Target="https://www.youtube.com/watch?v=RBHZFYpQ6n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afeshare.tv/w/lIUFllpgG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xRf3SfeMRD4" TargetMode="External"/><Relationship Id="rId3" Type="http://schemas.openxmlformats.org/officeDocument/2006/relationships/hyperlink" Target="http://www.youtube.com/watch?v=0gU35Tgtlmg" TargetMode="External"/><Relationship Id="rId7" Type="http://schemas.openxmlformats.org/officeDocument/2006/relationships/hyperlink" Target="http://www.youtube.com/watch?v=fltUauX6FKk" TargetMode="External"/><Relationship Id="rId2" Type="http://schemas.openxmlformats.org/officeDocument/2006/relationships/hyperlink" Target="http://www.youtube.com/watch?v=Fxp32VHaY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RYExstiQlLc" TargetMode="External"/><Relationship Id="rId5" Type="http://schemas.openxmlformats.org/officeDocument/2006/relationships/hyperlink" Target="http://www.youtube.com/watch?v=j1VL-y9JHuI&amp;list=PL3AD38307A15C3B18" TargetMode="External"/><Relationship Id="rId4" Type="http://schemas.openxmlformats.org/officeDocument/2006/relationships/hyperlink" Target="http://www.youtube.com/watch?v=H6DqWP733F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afeshare.tv/w/YSpiBvgKhR" TargetMode="External"/><Relationship Id="rId2" Type="http://schemas.openxmlformats.org/officeDocument/2006/relationships/hyperlink" Target="http://www.youtube.com/watch?v=jxqKiyWi9n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afeshare.tv/w/gptgCgwKhi" TargetMode="External"/><Relationship Id="rId4" Type="http://schemas.openxmlformats.org/officeDocument/2006/relationships/hyperlink" Target="http://safeshare.tv/w/lGBHyJJav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vTAVbc9510" TargetMode="External"/><Relationship Id="rId2" Type="http://schemas.openxmlformats.org/officeDocument/2006/relationships/hyperlink" Target="http://www.youtube.com/watch?v=XfwQ_7xqO7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bB4x4fnk-E&amp;list=RDPbB4x4fnk-E" TargetMode="External"/><Relationship Id="rId2" Type="http://schemas.openxmlformats.org/officeDocument/2006/relationships/hyperlink" Target="http://www.youtube.com/watch?v=1b26BD5KjH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30QzJKCUek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afeshare.tv/w/cDtXPgKu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Neo-Classical </a:t>
            </a:r>
            <a:r>
              <a:rPr lang="en-US" dirty="0" smtClean="0"/>
              <a:t>Era-2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Amadeus (1984)</a:t>
            </a:r>
          </a:p>
          <a:p>
            <a:pPr lvl="1"/>
            <a:r>
              <a:rPr lang="en-US" dirty="0" smtClean="0"/>
              <a:t>One of the most highly regarded films of the ’80s</a:t>
            </a:r>
          </a:p>
          <a:p>
            <a:pPr lvl="1"/>
            <a:r>
              <a:rPr lang="en-US" dirty="0" smtClean="0">
                <a:hlinkClick r:id="rId2"/>
              </a:rPr>
              <a:t>Follows Mozart’s life through the eyes of the jealous </a:t>
            </a:r>
            <a:r>
              <a:rPr lang="en-US" dirty="0" err="1" smtClean="0">
                <a:hlinkClick r:id="rId2"/>
              </a:rPr>
              <a:t>Salieri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All music in the film is Mozart’s: used as source music and underscoring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64721"/>
            <a:ext cx="2590800" cy="389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541222"/>
            <a:ext cx="5527964" cy="331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0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numCol="2"/>
          <a:lstStyle/>
          <a:p>
            <a:r>
              <a:rPr lang="en-US" dirty="0" smtClean="0"/>
              <a:t>Neoclassical scores</a:t>
            </a:r>
          </a:p>
          <a:p>
            <a:r>
              <a:rPr lang="en-US" dirty="0" smtClean="0"/>
              <a:t>Jaws</a:t>
            </a:r>
          </a:p>
          <a:p>
            <a:r>
              <a:rPr lang="en-US" dirty="0" smtClean="0"/>
              <a:t>Star Wars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Willams</a:t>
            </a:r>
            <a:r>
              <a:rPr lang="en-US" dirty="0" smtClean="0"/>
              <a:t>’ significance</a:t>
            </a:r>
          </a:p>
          <a:p>
            <a:r>
              <a:rPr lang="en-US" dirty="0" smtClean="0"/>
              <a:t>John Williams’ style</a:t>
            </a:r>
          </a:p>
          <a:p>
            <a:r>
              <a:rPr lang="en-US" dirty="0" smtClean="0"/>
              <a:t>Star Wars’ themes</a:t>
            </a:r>
          </a:p>
          <a:p>
            <a:r>
              <a:rPr lang="en-US" dirty="0" smtClean="0"/>
              <a:t>E.T.</a:t>
            </a:r>
          </a:p>
          <a:p>
            <a:r>
              <a:rPr lang="en-US" dirty="0" smtClean="0"/>
              <a:t>Adapted Scores</a:t>
            </a:r>
          </a:p>
          <a:p>
            <a:r>
              <a:rPr lang="en-US" dirty="0" smtClean="0"/>
              <a:t>Eclectic Scores</a:t>
            </a:r>
          </a:p>
          <a:p>
            <a:r>
              <a:rPr lang="en-US" dirty="0" smtClean="0"/>
              <a:t>Synthesized Scores</a:t>
            </a:r>
          </a:p>
          <a:p>
            <a:r>
              <a:rPr lang="en-US" dirty="0" smtClean="0"/>
              <a:t>Popular Music Scores</a:t>
            </a:r>
          </a:p>
          <a:p>
            <a:r>
              <a:rPr lang="en-US" dirty="0" smtClean="0"/>
              <a:t>Americana</a:t>
            </a:r>
          </a:p>
          <a:p>
            <a:r>
              <a:rPr lang="en-US" dirty="0" smtClean="0"/>
              <a:t>Exotic Locations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Williams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Most well-known film composer</a:t>
            </a:r>
          </a:p>
          <a:p>
            <a:r>
              <a:rPr lang="en-US" dirty="0" smtClean="0"/>
              <a:t>Served in the Air Force, attended Julliard</a:t>
            </a:r>
          </a:p>
          <a:p>
            <a:r>
              <a:rPr lang="en-US" b="1" dirty="0" smtClean="0"/>
              <a:t>Worked as a pianist for film and </a:t>
            </a:r>
            <a:r>
              <a:rPr lang="en-US" b="1" dirty="0" err="1" smtClean="0"/>
              <a:t>tv</a:t>
            </a:r>
            <a:r>
              <a:rPr lang="en-US" b="1" dirty="0" smtClean="0"/>
              <a:t> studios to get his start</a:t>
            </a:r>
          </a:p>
          <a:p>
            <a:r>
              <a:rPr lang="en-US" dirty="0"/>
              <a:t>Early film scores were for </a:t>
            </a:r>
            <a:r>
              <a:rPr lang="en-US" dirty="0" smtClean="0"/>
              <a:t>comedies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6927"/>
            <a:ext cx="1237130" cy="15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692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Williams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50"/>
            <a:ext cx="8153400" cy="4278313"/>
          </a:xfrm>
        </p:spPr>
        <p:txBody>
          <a:bodyPr>
            <a:normAutofit/>
          </a:bodyPr>
          <a:lstStyle/>
          <a:p>
            <a:r>
              <a:rPr lang="en-US" dirty="0"/>
              <a:t>First Oscar in 1971: Orchestrating &amp; Adapting </a:t>
            </a:r>
            <a:r>
              <a:rPr lang="en-US" i="1" dirty="0">
                <a:hlinkClick r:id="rId2"/>
              </a:rPr>
              <a:t>Fiddler on the </a:t>
            </a:r>
            <a:r>
              <a:rPr lang="en-US" i="1" dirty="0" smtClean="0">
                <a:hlinkClick r:id="rId2"/>
              </a:rPr>
              <a:t>Roof</a:t>
            </a:r>
            <a:endParaRPr lang="en-US" dirty="0" smtClean="0"/>
          </a:p>
          <a:p>
            <a:r>
              <a:rPr lang="en-US" dirty="0" smtClean="0"/>
              <a:t>1972: </a:t>
            </a:r>
            <a:r>
              <a:rPr lang="en-US" i="1" dirty="0" smtClean="0">
                <a:hlinkClick r:id="rId3"/>
              </a:rPr>
              <a:t>The Poseidon </a:t>
            </a:r>
            <a:r>
              <a:rPr lang="en-US" i="1" dirty="0" err="1" smtClean="0">
                <a:hlinkClick r:id="rId3"/>
              </a:rPr>
              <a:t>Adventure</a:t>
            </a:r>
            <a:r>
              <a:rPr lang="en-US" i="1" dirty="0" err="1" smtClean="0">
                <a:sym typeface="Wingdings" panose="05000000000000000000" pitchFamily="2" charset="2"/>
              </a:rPr>
              <a:t></a:t>
            </a:r>
            <a:r>
              <a:rPr lang="en-US" dirty="0" err="1" smtClean="0"/>
              <a:t>earned</a:t>
            </a:r>
            <a:r>
              <a:rPr lang="en-US" dirty="0" smtClean="0"/>
              <a:t> him a reputation for disaster films</a:t>
            </a:r>
          </a:p>
          <a:p>
            <a:pPr marL="0" indent="0">
              <a:buNone/>
            </a:pPr>
            <a:r>
              <a:rPr lang="en-US" dirty="0" smtClean="0"/>
              <a:t>	- Led to </a:t>
            </a:r>
            <a:r>
              <a:rPr lang="en-US" i="1" dirty="0" smtClean="0"/>
              <a:t>Jaws </a:t>
            </a:r>
            <a:r>
              <a:rPr lang="en-US" dirty="0" smtClean="0"/>
              <a:t>&amp; working with </a:t>
            </a:r>
          </a:p>
          <a:p>
            <a:pPr marL="0" indent="0">
              <a:buNone/>
            </a:pPr>
            <a:r>
              <a:rPr lang="en-US" dirty="0" smtClean="0"/>
              <a:t>	Stephen Spielberg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17367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505325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5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Williams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5 Best Music Oscars (nominated for 48)</a:t>
            </a:r>
          </a:p>
          <a:p>
            <a:r>
              <a:rPr lang="en-US" dirty="0"/>
              <a:t>Serves as principal conductor for the Boston Pops </a:t>
            </a:r>
            <a:r>
              <a:rPr lang="en-US" dirty="0" smtClean="0"/>
              <a:t>Orchestra</a:t>
            </a:r>
          </a:p>
          <a:p>
            <a:r>
              <a:rPr lang="en-US" b="1" dirty="0" smtClean="0"/>
              <a:t>Can use both classical and jazz styles</a:t>
            </a:r>
          </a:p>
          <a:p>
            <a:r>
              <a:rPr lang="en-US" b="1" dirty="0" smtClean="0"/>
              <a:t>Known for borrowing from other composers and from himself</a:t>
            </a:r>
          </a:p>
          <a:p>
            <a:pPr lvl="1"/>
            <a:r>
              <a:rPr lang="en-US" dirty="0" smtClean="0">
                <a:hlinkClick r:id="rId2"/>
              </a:rPr>
              <a:t>Interview w/ John 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55"/>
            <a:ext cx="9144000" cy="6844145"/>
          </a:xfrm>
        </p:spPr>
        <p:txBody>
          <a:bodyPr numCol="2">
            <a:normAutofit fontScale="85000" lnSpcReduction="20000"/>
          </a:bodyPr>
          <a:lstStyle/>
          <a:p>
            <a:r>
              <a:rPr lang="en-US" dirty="0" smtClean="0"/>
              <a:t>1967: Valley of the Dolls</a:t>
            </a:r>
          </a:p>
          <a:p>
            <a:r>
              <a:rPr lang="en-US" dirty="0" smtClean="0"/>
              <a:t>1971: Fiddler on the Roof</a:t>
            </a:r>
          </a:p>
          <a:p>
            <a:r>
              <a:rPr lang="en-US" dirty="0" smtClean="0"/>
              <a:t>1972: The Poseidon Adventure</a:t>
            </a:r>
          </a:p>
          <a:p>
            <a:r>
              <a:rPr lang="en-US" dirty="0" smtClean="0"/>
              <a:t>1975: Jaws</a:t>
            </a:r>
          </a:p>
          <a:p>
            <a:r>
              <a:rPr lang="en-US" dirty="0" smtClean="0">
                <a:hlinkClick r:id="rId2"/>
              </a:rPr>
              <a:t>1977: Close Encounters of a Third Kind</a:t>
            </a:r>
            <a:endParaRPr lang="en-US" dirty="0" smtClean="0"/>
          </a:p>
          <a:p>
            <a:r>
              <a:rPr lang="en-US" dirty="0" smtClean="0"/>
              <a:t>1977: Star Wars</a:t>
            </a:r>
          </a:p>
          <a:p>
            <a:r>
              <a:rPr lang="en-US" dirty="0" smtClean="0"/>
              <a:t>1978: Superman: The Movie</a:t>
            </a:r>
          </a:p>
          <a:p>
            <a:r>
              <a:rPr lang="en-US" dirty="0" smtClean="0"/>
              <a:t>1980: The Empire Strikes Back</a:t>
            </a:r>
          </a:p>
          <a:p>
            <a:r>
              <a:rPr lang="en-US" dirty="0" smtClean="0">
                <a:hlinkClick r:id="rId3"/>
              </a:rPr>
              <a:t>1981: Raiders of the Lost Ark</a:t>
            </a:r>
            <a:endParaRPr lang="en-US" dirty="0" smtClean="0"/>
          </a:p>
          <a:p>
            <a:r>
              <a:rPr lang="en-US" dirty="0" smtClean="0"/>
              <a:t>1982: E.T.: the Extra-Terrestrial</a:t>
            </a:r>
          </a:p>
          <a:p>
            <a:r>
              <a:rPr lang="en-US" dirty="0" smtClean="0"/>
              <a:t>1983: Return of the Jedi</a:t>
            </a:r>
          </a:p>
          <a:p>
            <a:r>
              <a:rPr lang="en-US" dirty="0" smtClean="0"/>
              <a:t>1990: Home Alone</a:t>
            </a:r>
          </a:p>
          <a:p>
            <a:r>
              <a:rPr lang="en-US" dirty="0" smtClean="0"/>
              <a:t>1991: JFK</a:t>
            </a:r>
          </a:p>
          <a:p>
            <a:r>
              <a:rPr lang="en-US" dirty="0" smtClean="0">
                <a:hlinkClick r:id="rId4"/>
              </a:rPr>
              <a:t>1991: Hook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1993: Schindler’s List</a:t>
            </a:r>
            <a:endParaRPr lang="en-US" dirty="0" smtClean="0"/>
          </a:p>
          <a:p>
            <a:r>
              <a:rPr lang="en-US" dirty="0" smtClean="0"/>
              <a:t>1993: Jurassic Park</a:t>
            </a:r>
          </a:p>
          <a:p>
            <a:r>
              <a:rPr lang="en-US" dirty="0" smtClean="0">
                <a:hlinkClick r:id="rId6"/>
              </a:rPr>
              <a:t>1998: Saving Private Ryan</a:t>
            </a:r>
            <a:endParaRPr lang="en-US" dirty="0" smtClean="0"/>
          </a:p>
          <a:p>
            <a:r>
              <a:rPr lang="en-US" dirty="0" smtClean="0"/>
              <a:t>1999: The Phantom Menace</a:t>
            </a:r>
          </a:p>
          <a:p>
            <a:r>
              <a:rPr lang="en-US" dirty="0" smtClean="0"/>
              <a:t>2001: Harry Potter</a:t>
            </a:r>
          </a:p>
          <a:p>
            <a:r>
              <a:rPr lang="en-US" dirty="0" smtClean="0">
                <a:hlinkClick r:id="rId7"/>
              </a:rPr>
              <a:t>2001: Artificial Intelligence: A.I.</a:t>
            </a:r>
            <a:endParaRPr lang="en-US" dirty="0" smtClean="0"/>
          </a:p>
          <a:p>
            <a:r>
              <a:rPr lang="en-US" dirty="0" smtClean="0"/>
              <a:t>2002: Attack of the Clones</a:t>
            </a:r>
          </a:p>
          <a:p>
            <a:r>
              <a:rPr lang="en-US" dirty="0" smtClean="0"/>
              <a:t>2002: Catch Me if You Can</a:t>
            </a:r>
          </a:p>
          <a:p>
            <a:r>
              <a:rPr lang="en-US" dirty="0" smtClean="0"/>
              <a:t>2004: Prisoner of Azkaban</a:t>
            </a:r>
          </a:p>
          <a:p>
            <a:r>
              <a:rPr lang="en-US" dirty="0" smtClean="0"/>
              <a:t>2005: Memoirs of a Geisha</a:t>
            </a:r>
          </a:p>
          <a:p>
            <a:r>
              <a:rPr lang="en-US" dirty="0" smtClean="0"/>
              <a:t>2005: War of the Worlds</a:t>
            </a:r>
          </a:p>
          <a:p>
            <a:r>
              <a:rPr lang="en-US" dirty="0" smtClean="0">
                <a:hlinkClick r:id="rId8"/>
              </a:rPr>
              <a:t>2011: War Horse</a:t>
            </a:r>
            <a:endParaRPr lang="en-US" dirty="0" smtClean="0"/>
          </a:p>
          <a:p>
            <a:r>
              <a:rPr lang="en-US" dirty="0" smtClean="0"/>
              <a:t>2011: Lincoln</a:t>
            </a:r>
          </a:p>
          <a:p>
            <a:r>
              <a:rPr lang="en-US" dirty="0" smtClean="0"/>
              <a:t>2013: The Book Thief</a:t>
            </a:r>
          </a:p>
        </p:txBody>
      </p:sp>
    </p:spTree>
    <p:extLst>
      <p:ext uri="{BB962C8B-B14F-4D97-AF65-F5344CB8AC3E}">
        <p14:creationId xmlns:p14="http://schemas.microsoft.com/office/powerpoint/2010/main" val="10843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E.T. the Extra Terrestrial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Opening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470666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2. Getting Drunk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3.Saving the Frogs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4. E.T. Phone Home</a:t>
            </a:r>
            <a:endParaRPr lang="en-US" dirty="0" smtClean="0"/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6.</a:t>
            </a:r>
          </a:p>
          <a:p>
            <a:r>
              <a:rPr lang="en-US" dirty="0" smtClean="0"/>
              <a:t>7.</a:t>
            </a:r>
          </a:p>
          <a:p>
            <a:r>
              <a:rPr lang="en-US" dirty="0" smtClean="0"/>
              <a:t>8.</a:t>
            </a:r>
          </a:p>
          <a:p>
            <a:r>
              <a:rPr lang="en-US" dirty="0" smtClean="0"/>
              <a:t>9.</a:t>
            </a:r>
          </a:p>
          <a:p>
            <a:r>
              <a:rPr lang="en-US" dirty="0" smtClean="0"/>
              <a:t>10.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Non-Symphonic Scores: </a:t>
            </a:r>
            <a:br>
              <a:rPr lang="en-US" dirty="0" smtClean="0"/>
            </a:br>
            <a:r>
              <a:rPr lang="en-US" dirty="0" smtClean="0"/>
              <a:t>Post-Star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Popular Music Scores</a:t>
            </a:r>
          </a:p>
          <a:p>
            <a:pPr lvl="1"/>
            <a:r>
              <a:rPr lang="en-US" b="1" dirty="0" smtClean="0"/>
              <a:t>Used disco </a:t>
            </a:r>
            <a:r>
              <a:rPr lang="en-US" dirty="0" smtClean="0"/>
              <a:t>as the preferred form of pop music</a:t>
            </a:r>
          </a:p>
          <a:p>
            <a:pPr lvl="1"/>
            <a:r>
              <a:rPr lang="en-US" i="1" dirty="0" smtClean="0">
                <a:hlinkClick r:id="rId2"/>
              </a:rPr>
              <a:t>Saturday Night Fever</a:t>
            </a:r>
            <a:r>
              <a:rPr lang="en-US" i="1" dirty="0" smtClean="0"/>
              <a:t>(1977)</a:t>
            </a:r>
          </a:p>
          <a:p>
            <a:pPr lvl="2"/>
            <a:r>
              <a:rPr lang="en-US" dirty="0" smtClean="0"/>
              <a:t>Soundtrack by Bee Gees sold over 30 million copies</a:t>
            </a:r>
          </a:p>
          <a:p>
            <a:pPr lvl="2"/>
            <a:r>
              <a:rPr lang="en-US" b="1" dirty="0" smtClean="0"/>
              <a:t>Film brought Disco into the mainstream</a:t>
            </a:r>
          </a:p>
          <a:p>
            <a:pPr lvl="2"/>
            <a:r>
              <a:rPr lang="en-US" dirty="0" smtClean="0">
                <a:hlinkClick r:id="rId3"/>
              </a:rPr>
              <a:t>Story about a dancer provided many spots for music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762000"/>
            <a:ext cx="2424545" cy="135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63901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2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Eclectic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Apocalypse Now (1979)</a:t>
            </a:r>
          </a:p>
          <a:p>
            <a:pPr lvl="1"/>
            <a:r>
              <a:rPr lang="en-US" dirty="0" smtClean="0"/>
              <a:t>Deals with why we lost the Vietnam War</a:t>
            </a:r>
          </a:p>
          <a:p>
            <a:pPr lvl="1"/>
            <a:r>
              <a:rPr lang="en-US" b="1" dirty="0" smtClean="0"/>
              <a:t>Uses a wide range of music to show different view points</a:t>
            </a:r>
          </a:p>
          <a:p>
            <a:pPr lvl="2"/>
            <a:r>
              <a:rPr lang="en-US" i="1" dirty="0" smtClean="0">
                <a:hlinkClick r:id="rId2"/>
              </a:rPr>
              <a:t>The End</a:t>
            </a:r>
            <a:r>
              <a:rPr lang="en-US" dirty="0" smtClean="0">
                <a:hlinkClick r:id="rId2"/>
              </a:rPr>
              <a:t> by The Doors used in the intro</a:t>
            </a:r>
            <a:endParaRPr lang="en-US" dirty="0" smtClean="0"/>
          </a:p>
          <a:p>
            <a:pPr lvl="3"/>
            <a:r>
              <a:rPr lang="en-US" dirty="0" smtClean="0"/>
              <a:t>Why:</a:t>
            </a:r>
          </a:p>
          <a:p>
            <a:pPr lvl="2"/>
            <a:r>
              <a:rPr lang="en-US" i="1" dirty="0" smtClean="0">
                <a:hlinkClick r:id="rId3"/>
              </a:rPr>
              <a:t>Satisfaction</a:t>
            </a:r>
            <a:r>
              <a:rPr lang="en-US" dirty="0" smtClean="0">
                <a:hlinkClick r:id="rId3"/>
              </a:rPr>
              <a:t> by the Rolling Stones</a:t>
            </a:r>
            <a:endParaRPr lang="en-US" dirty="0" smtClean="0"/>
          </a:p>
          <a:p>
            <a:pPr lvl="3"/>
            <a:r>
              <a:rPr lang="en-US" i="1" dirty="0" smtClean="0"/>
              <a:t>Why:</a:t>
            </a:r>
          </a:p>
          <a:p>
            <a:pPr lvl="2"/>
            <a:r>
              <a:rPr lang="en-US" i="1" dirty="0" smtClean="0">
                <a:hlinkClick r:id="rId4"/>
              </a:rPr>
              <a:t>Ride of the Valkyries </a:t>
            </a:r>
            <a:r>
              <a:rPr lang="en-US" dirty="0" smtClean="0">
                <a:hlinkClick r:id="rId4"/>
              </a:rPr>
              <a:t>by Wagner</a:t>
            </a:r>
            <a:endParaRPr lang="en-US" dirty="0" smtClean="0"/>
          </a:p>
          <a:p>
            <a:pPr lvl="3"/>
            <a:r>
              <a:rPr lang="en-US" i="1" dirty="0" smtClean="0"/>
              <a:t>Why: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27" y="5162550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3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Adapted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Shining(1980)</a:t>
            </a:r>
          </a:p>
          <a:p>
            <a:pPr lvl="1"/>
            <a:r>
              <a:rPr lang="en-US" dirty="0" smtClean="0"/>
              <a:t>Uses </a:t>
            </a:r>
            <a:r>
              <a:rPr lang="en-US" b="1" dirty="0" smtClean="0"/>
              <a:t>classical </a:t>
            </a:r>
            <a:r>
              <a:rPr lang="en-US" dirty="0" smtClean="0"/>
              <a:t>music from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Music is edited to support the drama (cuts, deletions, extensions)</a:t>
            </a:r>
          </a:p>
          <a:p>
            <a:pPr lvl="1"/>
            <a:r>
              <a:rPr lang="en-US" dirty="0" smtClean="0">
                <a:hlinkClick r:id="rId2"/>
              </a:rPr>
              <a:t>Film was also edited to fit the music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70" y="0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4071632"/>
            <a:ext cx="3719945" cy="278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3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476</Words>
  <Application>Microsoft Office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Neo-Classical Era-2</vt:lpstr>
      <vt:lpstr>John Williams</vt:lpstr>
      <vt:lpstr>John Williams</vt:lpstr>
      <vt:lpstr>John Williams</vt:lpstr>
      <vt:lpstr>PowerPoint Presentation</vt:lpstr>
      <vt:lpstr>E.T. the Extra Terrestrial</vt:lpstr>
      <vt:lpstr>Non-Symphonic Scores:  Post-Star Wars</vt:lpstr>
      <vt:lpstr>Eclectic Scores</vt:lpstr>
      <vt:lpstr>Adapted Scores</vt:lpstr>
      <vt:lpstr>PowerPoint Presentation</vt:lpstr>
      <vt:lpstr>PowerPoint Presentation</vt:lpstr>
    </vt:vector>
  </TitlesOfParts>
  <Company>CUSD10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Ladage</dc:creator>
  <cp:lastModifiedBy>Kim Ladage</cp:lastModifiedBy>
  <cp:revision>20</cp:revision>
  <dcterms:created xsi:type="dcterms:W3CDTF">2015-02-06T18:34:52Z</dcterms:created>
  <dcterms:modified xsi:type="dcterms:W3CDTF">2015-02-23T19:00:11Z</dcterms:modified>
</cp:coreProperties>
</file>